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05952-6274-4CAC-9F2E-9C202BA6CAF4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657AD-1377-4610-ADA7-50591E2658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732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657AD-1377-4610-ADA7-50591E26585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478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657AD-1377-4610-ADA7-50591E26585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478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657AD-1377-4610-ADA7-50591E26585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478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49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92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03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20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4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79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33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08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86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94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3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D195B-54DB-46A2-B1B7-2442D9F7F63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A7D57-07B4-43CC-B933-C2539157842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143508" y="152636"/>
            <a:ext cx="8856984" cy="6552728"/>
          </a:xfrm>
          <a:prstGeom prst="roundRect">
            <a:avLst/>
          </a:prstGeom>
          <a:solidFill>
            <a:srgbClr val="00B050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91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geoman.ru/books/item/f00/s00/z0000056/pic/000591.jpg" TargetMode="External"/><Relationship Id="rId3" Type="http://schemas.openxmlformats.org/officeDocument/2006/relationships/hyperlink" Target="http://std3.ru/88/74/1383483020-8874f369bfb0604fae44645be92799d2.png" TargetMode="External"/><Relationship Id="rId7" Type="http://schemas.openxmlformats.org/officeDocument/2006/relationships/hyperlink" Target="http://img-fotki.yandex.ru/get/6611/107153161.7d6/0_966a3_3e2f2a84_XL" TargetMode="External"/><Relationship Id="rId2" Type="http://schemas.openxmlformats.org/officeDocument/2006/relationships/hyperlink" Target="http://3.bp.blogspot.com/-44DY_kacVKQ/T6P8lQPXmbI/AAAAAAAAAI8/TCdxjcA0TaQ/s1600/elephant%5b1%5d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reeclipartpictures.com/clipart/clip-art/pictures/camel.jpg" TargetMode="External"/><Relationship Id="rId11" Type="http://schemas.openxmlformats.org/officeDocument/2006/relationships/hyperlink" Target="http://svpk.at.ua/8.1.png" TargetMode="External"/><Relationship Id="rId5" Type="http://schemas.openxmlformats.org/officeDocument/2006/relationships/hyperlink" Target="http://attachments-blog.tut.by/37302/files/2010/05/cherepaha.png" TargetMode="External"/><Relationship Id="rId10" Type="http://schemas.openxmlformats.org/officeDocument/2006/relationships/hyperlink" Target="http://banana.by/uploads/posts/2010-03/1267988480_os21055.jpg" TargetMode="External"/><Relationship Id="rId4" Type="http://schemas.openxmlformats.org/officeDocument/2006/relationships/hyperlink" Target="http://www.chicagomag.com/images/2010/0510/C201005-A-Pocket-Guide-bear.jpg" TargetMode="External"/><Relationship Id="rId9" Type="http://schemas.openxmlformats.org/officeDocument/2006/relationships/hyperlink" Target="http://www.freeclipartpictures.com/clipart/clip-art/pictures/giraffe03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8318" y="1844824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Загадки про животных</a:t>
            </a:r>
            <a:endParaRPr lang="ru-RU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989328"/>
            <a:ext cx="6400800" cy="69492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rId3" action="ppaction://hlinksldjump" highlightClick="1"/>
          </p:cNvPr>
          <p:cNvSpPr/>
          <p:nvPr/>
        </p:nvSpPr>
        <p:spPr>
          <a:xfrm>
            <a:off x="7884368" y="6356407"/>
            <a:ext cx="521208" cy="521208"/>
          </a:xfrm>
          <a:prstGeom prst="actionButtonInform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3606000"/>
            <a:ext cx="457200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«Краснинская средняя общеобразовательная школа»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Ленинск – Кузнецкого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района, Кемеровской обл., с. Красное.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Сизикова Екатерина Евгеньевна,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ачальных классов.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36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Группа 46"/>
          <p:cNvGrpSpPr/>
          <p:nvPr/>
        </p:nvGrpSpPr>
        <p:grpSpPr>
          <a:xfrm>
            <a:off x="666451" y="751536"/>
            <a:ext cx="4097951" cy="5710575"/>
            <a:chOff x="2127868" y="78904"/>
            <a:chExt cx="4313975" cy="639637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3854286" y="789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4284560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4716608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148064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84560" y="5361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4560" y="9933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28456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558733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9019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421647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85310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127868" y="14505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4716608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14806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421647" y="9933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3422238" y="18907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422238" y="28051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422238" y="32623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3422238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6009795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284362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715720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514707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5578436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853596" y="23479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42223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2128459" y="37195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558733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2990781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2559029" y="32623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2558733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2558733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42400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342156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385327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428498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471669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990443" y="4646479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5580112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142400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6" name="Группа 45"/>
            <p:cNvGrpSpPr/>
            <p:nvPr/>
          </p:nvGrpSpPr>
          <p:grpSpPr>
            <a:xfrm>
              <a:off x="5142400" y="5103679"/>
              <a:ext cx="432048" cy="1371600"/>
              <a:chOff x="5241875" y="5057222"/>
              <a:chExt cx="432048" cy="1371600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5241875" y="50572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5241875" y="55144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5241875" y="59716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2293134" y="722215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79346" y="722215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71982" y="72221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09496" y="722215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Н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016104" y="578976"/>
            <a:ext cx="4606690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ходит, голову задрав,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потому, что важный граф,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потому, что гордый нрав,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потому, что он …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Управляющая кнопка: далее 54">
            <a:hlinkClick r:id="rId4" action="ppaction://hlinksldjump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2665720" y="1140169"/>
            <a:ext cx="51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И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06597" y="1558123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06597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828725" y="15184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М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871204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838343" y="2327070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871204" y="2765024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В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875212" y="313569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38343" y="3540006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875212" y="3959973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Ь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99506" y="1990238"/>
            <a:ext cx="47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Ч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47727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470300" y="1990238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02622" y="1990238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П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122750" y="1990238"/>
            <a:ext cx="447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Х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542115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264273" y="276502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649326" y="2765024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163810" y="2765024"/>
            <a:ext cx="439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Б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526867" y="2765024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884624" y="276502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Ю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296943" y="2765024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058057" y="3536136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В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041065" y="3959973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042829" y="4359958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022791" y="4771869"/>
            <a:ext cx="529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К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07161" y="3959973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495809" y="3959973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455950" y="4344633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Ж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472781" y="4767181"/>
            <a:ext cx="51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И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512055" y="5189729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522160" y="5612277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522160" y="6034826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Ф</a:t>
            </a:r>
          </a:p>
        </p:txBody>
      </p:sp>
      <p:grpSp>
        <p:nvGrpSpPr>
          <p:cNvPr id="100" name="Группа 99"/>
          <p:cNvGrpSpPr/>
          <p:nvPr/>
        </p:nvGrpSpPr>
        <p:grpSpPr>
          <a:xfrm>
            <a:off x="3327020" y="3842350"/>
            <a:ext cx="608437" cy="546555"/>
            <a:chOff x="2496443" y="201962"/>
            <a:chExt cx="608437" cy="546555"/>
          </a:xfrm>
        </p:grpSpPr>
        <p:sp>
          <p:nvSpPr>
            <p:cNvPr id="101" name="Стрелка вправо 100"/>
            <p:cNvSpPr/>
            <p:nvPr/>
          </p:nvSpPr>
          <p:spPr>
            <a:xfrm rot="5400000">
              <a:off x="2638842" y="282479"/>
              <a:ext cx="533793" cy="398283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496443" y="201962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002060"/>
                  </a:solidFill>
                  <a:latin typeface="Arial Black" panose="020B0A04020102020204" pitchFamily="34" charset="0"/>
                </a:rPr>
                <a:t>7</a:t>
              </a:r>
            </a:p>
          </p:txBody>
        </p:sp>
      </p:grpSp>
      <p:pic>
        <p:nvPicPr>
          <p:cNvPr id="41" name="Рисунок 4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869" y="2369114"/>
            <a:ext cx="5276842" cy="395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3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жираф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52" grpId="0" animBg="1"/>
      <p:bldP spid="55" grpId="0" animBg="1"/>
      <p:bldP spid="86" grpId="0"/>
      <p:bldP spid="87" grpId="0"/>
      <p:bldP spid="88" grpId="0"/>
      <p:bldP spid="98" grpId="0"/>
      <p:bldP spid="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3" t="31396" r="3870" b="35777"/>
          <a:stretch/>
        </p:blipFill>
        <p:spPr>
          <a:xfrm>
            <a:off x="2812992" y="3383213"/>
            <a:ext cx="6070404" cy="1312461"/>
          </a:xfrm>
          <a:prstGeom prst="rect">
            <a:avLst/>
          </a:prstGeom>
        </p:spPr>
      </p:pic>
      <p:grpSp>
        <p:nvGrpSpPr>
          <p:cNvPr id="47" name="Группа 46"/>
          <p:cNvGrpSpPr/>
          <p:nvPr/>
        </p:nvGrpSpPr>
        <p:grpSpPr>
          <a:xfrm>
            <a:off x="666451" y="751536"/>
            <a:ext cx="4097951" cy="5710575"/>
            <a:chOff x="2127868" y="78904"/>
            <a:chExt cx="4313975" cy="639637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3854286" y="789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4284560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4716608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148064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84560" y="5361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4560" y="9933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28456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558733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9019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421647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85310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127868" y="14505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4716608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14806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421647" y="9933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3422238" y="18907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422238" y="28051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422238" y="32623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3422238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6009795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284362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715720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514707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5578436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853596" y="23479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42223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2128459" y="37195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558733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2990781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2559029" y="32623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2558733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2558733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42400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342156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385327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428498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471669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990443" y="4646479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5580112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142400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6" name="Группа 45"/>
            <p:cNvGrpSpPr/>
            <p:nvPr/>
          </p:nvGrpSpPr>
          <p:grpSpPr>
            <a:xfrm>
              <a:off x="5142400" y="5103679"/>
              <a:ext cx="432048" cy="1371600"/>
              <a:chOff x="5241875" y="5057222"/>
              <a:chExt cx="432048" cy="1371600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5241875" y="50572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5241875" y="55144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5241875" y="59716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2293134" y="722215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79346" y="722215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71982" y="72221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09496" y="722215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Н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356237" y="578976"/>
            <a:ext cx="4266556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реке плывёт бревно.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 и злющее оно!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Тем, кто в речку угодил,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 откусит …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65720" y="1140169"/>
            <a:ext cx="51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И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06597" y="1558123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06597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828725" y="15184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М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871204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838343" y="2327070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871204" y="2765024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В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875212" y="313569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38343" y="3540006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875212" y="3959973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Ь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99506" y="1990238"/>
            <a:ext cx="47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Ч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47727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470300" y="1990238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02622" y="1990238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П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122750" y="1990238"/>
            <a:ext cx="447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Х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542115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264273" y="276502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649326" y="2765024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163810" y="2765024"/>
            <a:ext cx="439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Б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526867" y="2765024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884624" y="276502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Ю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296943" y="2765024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058057" y="3536136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В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041065" y="3959973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042829" y="4359958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022791" y="4809965"/>
            <a:ext cx="529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К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07161" y="3959973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495809" y="3959973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455950" y="4344633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Ж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490902" y="4809965"/>
            <a:ext cx="51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И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512055" y="5189729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522160" y="5612277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522160" y="6034826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Ф</a:t>
            </a:r>
          </a:p>
        </p:txBody>
      </p:sp>
      <p:grpSp>
        <p:nvGrpSpPr>
          <p:cNvPr id="93" name="Группа 92"/>
          <p:cNvGrpSpPr/>
          <p:nvPr/>
        </p:nvGrpSpPr>
        <p:grpSpPr>
          <a:xfrm>
            <a:off x="519517" y="4625299"/>
            <a:ext cx="486049" cy="604419"/>
            <a:chOff x="1666414" y="555297"/>
            <a:chExt cx="558737" cy="604419"/>
          </a:xfrm>
        </p:grpSpPr>
        <p:sp>
          <p:nvSpPr>
            <p:cNvPr id="94" name="Стрелка вправо 93"/>
            <p:cNvSpPr/>
            <p:nvPr/>
          </p:nvSpPr>
          <p:spPr>
            <a:xfrm>
              <a:off x="1691358" y="761433"/>
              <a:ext cx="533793" cy="398283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666414" y="555297"/>
              <a:ext cx="389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002060"/>
                  </a:solidFill>
                  <a:latin typeface="Arial Black" panose="020B0A04020102020204" pitchFamily="34" charset="0"/>
                </a:rPr>
                <a:t>9</a:t>
              </a: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1456585" y="4809965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799007" y="480996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213565" y="4809965"/>
            <a:ext cx="529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К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647359" y="480996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061917" y="4809965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3911875" y="4809965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54" name="Управляющая кнопка: документ 53">
            <a:hlinkClick r:id="" action="ppaction://hlinkshowjump?jump=endshow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Documen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рокодил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52" grpId="0" animBg="1"/>
      <p:bldP spid="103" grpId="0"/>
      <p:bldP spid="104" grpId="0"/>
      <p:bldP spid="105" grpId="0"/>
      <p:bldP spid="106" grpId="0"/>
      <p:bldP spid="107" grpId="0"/>
      <p:bldP spid="108" grpId="0"/>
      <p:bldP spid="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386" y="68528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http://3.bp.blogspot.com/-</a:t>
            </a:r>
            <a:r>
              <a:rPr lang="en-US" dirty="0" smtClean="0">
                <a:hlinkClick r:id="rId2"/>
              </a:rPr>
              <a:t>44DY_kacVKQ/T6P8lQPXmbI/AAAAAAAAAI8/TCdxjcA0TaQ/s1600/elephant%5B1%5D.jpg</a:t>
            </a:r>
            <a:r>
              <a:rPr lang="ru-RU" dirty="0" smtClean="0"/>
              <a:t> - слон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386" y="1580316"/>
            <a:ext cx="8727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std3.ru/88/74/1383483020-8874f369bfb0604fae44645be92799d2.png</a:t>
            </a:r>
            <a:r>
              <a:rPr lang="ru-RU" dirty="0" smtClean="0"/>
              <a:t> - лиса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386" y="1921352"/>
            <a:ext cx="8907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www.chicagomag.com/images/2010/0510/C201005-A-Pocket-Guide-bear.jpg</a:t>
            </a:r>
            <a:r>
              <a:rPr lang="ru-RU" dirty="0" smtClean="0"/>
              <a:t> - медведь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386" y="2539387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attachments-blog.tut.by/37302/files/2010/05/cherepaha.png</a:t>
            </a:r>
            <a:r>
              <a:rPr lang="ru-RU" dirty="0" smtClean="0"/>
              <a:t> - черепаха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386" y="2880423"/>
            <a:ext cx="86982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www.freeclipartpictures.com/clipart/clip-art/pictures/camel.jpg</a:t>
            </a:r>
            <a:r>
              <a:rPr lang="ru-RU" dirty="0" smtClean="0"/>
              <a:t> - верблюд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386" y="3221459"/>
            <a:ext cx="88461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img-fotki.yandex.ru/get/6611/107153161.7d6/0_966a3_3e2f2a84_XL</a:t>
            </a:r>
            <a:r>
              <a:rPr lang="ru-RU" dirty="0" smtClean="0"/>
              <a:t> - волк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8386" y="3562495"/>
            <a:ext cx="8245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geoman.ru/books/item/f00/s00/z0000056/pic/000591.jpg</a:t>
            </a:r>
            <a:r>
              <a:rPr lang="ru-RU" dirty="0" smtClean="0"/>
              <a:t> - лось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89777" y="292006"/>
            <a:ext cx="4764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Интернет – источники: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386" y="3903531"/>
            <a:ext cx="8907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www.freeclipartpictures.com/clipart/clip-art/pictures/giraffe03.jpg</a:t>
            </a:r>
            <a:r>
              <a:rPr lang="ru-RU" dirty="0" smtClean="0"/>
              <a:t> - жираф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8386" y="4244567"/>
            <a:ext cx="8727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banana.by/uploads/posts/2010-03/1267988480_os21055.jpg</a:t>
            </a:r>
            <a:r>
              <a:rPr lang="ru-RU" dirty="0" smtClean="0"/>
              <a:t> - крокодил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8386" y="4585601"/>
            <a:ext cx="3174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>
                <a:hlinkClick r:id="rId11"/>
              </a:rPr>
              <a:t>http://</a:t>
            </a:r>
            <a:r>
              <a:rPr lang="ru-RU" u="sng" dirty="0" smtClean="0">
                <a:hlinkClick r:id="rId11"/>
              </a:rPr>
              <a:t>svpk.at.ua/8.1.png</a:t>
            </a:r>
            <a:r>
              <a:rPr lang="ru-RU" u="sng" dirty="0" smtClean="0"/>
              <a:t> - фон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Управляющая кнопка: в начало 12">
            <a:hlinkClick r:id="" action="ppaction://hlinkshowjump?jump=firstslide" highlightClick="1"/>
          </p:cNvPr>
          <p:cNvSpPr/>
          <p:nvPr/>
        </p:nvSpPr>
        <p:spPr>
          <a:xfrm>
            <a:off x="8622792" y="6463656"/>
            <a:ext cx="521208" cy="394344"/>
          </a:xfrm>
          <a:prstGeom prst="actionButtonBeginning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50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8460" y="494233"/>
            <a:ext cx="842493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Ребята!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разгадать кроссворд, состоящий из названий животных.  Чтобы в сетке кроссворда появилось слово нажмите на прямоугольник  с загадкой.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- кнопка перехода на следующий слайд,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- кнопка перехода на слайд с интернет – источниками, 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- кнопка перехода на первый слайд.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noaction" highlightClick="1"/>
          </p:cNvPr>
          <p:cNvSpPr/>
          <p:nvPr/>
        </p:nvSpPr>
        <p:spPr>
          <a:xfrm>
            <a:off x="909992" y="2702243"/>
            <a:ext cx="521208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909992" y="3503782"/>
            <a:ext cx="521208" cy="521208"/>
          </a:xfrm>
          <a:prstGeom prst="actionButtonInform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 начало 5">
            <a:hlinkClick r:id="" action="ppaction://noaction" highlightClick="1"/>
          </p:cNvPr>
          <p:cNvSpPr/>
          <p:nvPr/>
        </p:nvSpPr>
        <p:spPr>
          <a:xfrm>
            <a:off x="945996" y="4797152"/>
            <a:ext cx="449200" cy="501017"/>
          </a:xfrm>
          <a:prstGeom prst="actionButtonBeginning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52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Группа 46"/>
          <p:cNvGrpSpPr/>
          <p:nvPr/>
        </p:nvGrpSpPr>
        <p:grpSpPr>
          <a:xfrm>
            <a:off x="666451" y="751536"/>
            <a:ext cx="4097951" cy="5710575"/>
            <a:chOff x="2127868" y="78904"/>
            <a:chExt cx="4313975" cy="639637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3854286" y="789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4284560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4716608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148064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84560" y="5361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4560" y="9933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28456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558733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9019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421647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85310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127868" y="14505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4716608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14806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421647" y="9933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3422238" y="18907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422238" y="28051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422238" y="32623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3422238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6009795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284362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715720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514707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5578436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853596" y="23479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42223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2128459" y="37195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558733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2990781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2559029" y="32623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2558733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2558733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42400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342156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385327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428498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471669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990443" y="4646479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5580112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142400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6" name="Группа 45"/>
            <p:cNvGrpSpPr/>
            <p:nvPr/>
          </p:nvGrpSpPr>
          <p:grpSpPr>
            <a:xfrm>
              <a:off x="5142400" y="5103679"/>
              <a:ext cx="432048" cy="1371600"/>
              <a:chOff x="5241875" y="5057222"/>
              <a:chExt cx="432048" cy="1371600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5241875" y="50572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5241875" y="55144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5241875" y="59716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2293134" y="722215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55307" y="722215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71982" y="72221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09496" y="722215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Н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048162" y="264881"/>
            <a:ext cx="4771226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этого зверя огромный рост,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Сзади у зверя - маленький хвост,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Спереди у зверя - хвост большой.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это? Кто же это? Кто такой?</a:t>
            </a:r>
          </a:p>
        </p:txBody>
      </p:sp>
      <p:grpSp>
        <p:nvGrpSpPr>
          <p:cNvPr id="54" name="Группа 53"/>
          <p:cNvGrpSpPr/>
          <p:nvPr/>
        </p:nvGrpSpPr>
        <p:grpSpPr>
          <a:xfrm>
            <a:off x="1691358" y="537549"/>
            <a:ext cx="533793" cy="622167"/>
            <a:chOff x="1691358" y="537549"/>
            <a:chExt cx="533793" cy="622167"/>
          </a:xfrm>
        </p:grpSpPr>
        <p:sp>
          <p:nvSpPr>
            <p:cNvPr id="41" name="Стрелка вправо 40"/>
            <p:cNvSpPr/>
            <p:nvPr/>
          </p:nvSpPr>
          <p:spPr>
            <a:xfrm>
              <a:off x="1691358" y="761433"/>
              <a:ext cx="533793" cy="398283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727289" y="53754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1</a:t>
              </a:r>
              <a:endParaRPr lang="ru-RU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5" name="Управляющая кнопка: далее 54">
            <a:hlinkClick r:id="rId3" action="ppaction://hlinksldjump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6" name="Рисунок 5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989" y="2777295"/>
            <a:ext cx="4765993" cy="3574495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25630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л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Группа 46"/>
          <p:cNvGrpSpPr/>
          <p:nvPr/>
        </p:nvGrpSpPr>
        <p:grpSpPr>
          <a:xfrm>
            <a:off x="666451" y="751536"/>
            <a:ext cx="4097951" cy="5710575"/>
            <a:chOff x="2127868" y="78904"/>
            <a:chExt cx="4313975" cy="639637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3854286" y="789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4284560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4716608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148064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84560" y="5361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4560" y="9933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28456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558733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9019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421647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85310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127868" y="14505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4716608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14806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421647" y="9933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3422238" y="18907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422238" y="28051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422238" y="32623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3422238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6009795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284362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715720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514707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5578436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853596" y="23479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42223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2128459" y="37195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558733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2990781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2559029" y="32623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2558733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2558733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42400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342156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385327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428498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471669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990443" y="4646479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5580112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142400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6" name="Группа 45"/>
            <p:cNvGrpSpPr/>
            <p:nvPr/>
          </p:nvGrpSpPr>
          <p:grpSpPr>
            <a:xfrm>
              <a:off x="5142400" y="5103679"/>
              <a:ext cx="432048" cy="1371600"/>
              <a:chOff x="5241875" y="5057222"/>
              <a:chExt cx="432048" cy="1371600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5241875" y="50572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5241875" y="55144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5241875" y="59716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2293134" y="722215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79346" y="722215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71982" y="72221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09496" y="722215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Н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151030" y="578976"/>
            <a:ext cx="4309402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зверь опасный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 в шубе красной,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 разгребает,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Мышек хватает?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Управляющая кнопка: далее 54">
            <a:hlinkClick r:id="rId3" action="ppaction://hlinksldjump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2665720" y="1140169"/>
            <a:ext cx="51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И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06597" y="1558123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15099" y="1976077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grpSp>
        <p:nvGrpSpPr>
          <p:cNvPr id="64" name="Группа 63"/>
          <p:cNvGrpSpPr/>
          <p:nvPr/>
        </p:nvGrpSpPr>
        <p:grpSpPr>
          <a:xfrm>
            <a:off x="2496443" y="175660"/>
            <a:ext cx="608437" cy="546555"/>
            <a:chOff x="2496443" y="201962"/>
            <a:chExt cx="608437" cy="546555"/>
          </a:xfrm>
        </p:grpSpPr>
        <p:sp>
          <p:nvSpPr>
            <p:cNvPr id="62" name="Стрелка вправо 61"/>
            <p:cNvSpPr/>
            <p:nvPr/>
          </p:nvSpPr>
          <p:spPr>
            <a:xfrm rot="5400000">
              <a:off x="2638842" y="282479"/>
              <a:ext cx="533793" cy="398283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496443" y="201962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002060"/>
                  </a:solidFill>
                  <a:latin typeface="Arial Black" panose="020B0A04020102020204" pitchFamily="34" charset="0"/>
                </a:rPr>
                <a:t>2</a:t>
              </a:r>
            </a:p>
          </p:txBody>
        </p:sp>
      </p:grpSp>
      <p:pic>
        <p:nvPicPr>
          <p:cNvPr id="66" name="Рисунок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6136" y="2573205"/>
            <a:ext cx="2581211" cy="372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5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лис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52" grpId="0" animBg="1"/>
      <p:bldP spid="55" grpId="0" animBg="1"/>
      <p:bldP spid="57" grpId="0"/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Группа 46"/>
          <p:cNvGrpSpPr/>
          <p:nvPr/>
        </p:nvGrpSpPr>
        <p:grpSpPr>
          <a:xfrm>
            <a:off x="666451" y="751536"/>
            <a:ext cx="4097951" cy="5710575"/>
            <a:chOff x="2127868" y="78904"/>
            <a:chExt cx="4313975" cy="639637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3854286" y="789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4284560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4716608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148064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84560" y="5361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4560" y="9933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28456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558733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9019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421647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85310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127868" y="14505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4716608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14806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421647" y="9933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3422238" y="18907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422238" y="28051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422238" y="32623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3422238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6009795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284362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715720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514707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5578436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853596" y="23479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42223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2128459" y="37195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558733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2990781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2559029" y="32623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2558733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2558733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42400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342156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385327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428498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471669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990443" y="4646479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5580112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142400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6" name="Группа 45"/>
            <p:cNvGrpSpPr/>
            <p:nvPr/>
          </p:nvGrpSpPr>
          <p:grpSpPr>
            <a:xfrm>
              <a:off x="5142400" y="5103679"/>
              <a:ext cx="432048" cy="1371600"/>
              <a:chOff x="5241875" y="5057222"/>
              <a:chExt cx="432048" cy="1371600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5241875" y="50572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5241875" y="55144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5241875" y="59716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2293134" y="722215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79346" y="722215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71982" y="72221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09496" y="722215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Н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151029" y="578976"/>
            <a:ext cx="4471763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Хозяин лесной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Просыпается весной,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зимой, под вьюжный вой,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Спит в избушке снеговой.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Управляющая кнопка: далее 54">
            <a:hlinkClick r:id="rId3" action="ppaction://hlinksldjump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2665720" y="1140169"/>
            <a:ext cx="51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И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06597" y="1558123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15099" y="1976077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grpSp>
        <p:nvGrpSpPr>
          <p:cNvPr id="64" name="Группа 63"/>
          <p:cNvGrpSpPr/>
          <p:nvPr/>
        </p:nvGrpSpPr>
        <p:grpSpPr>
          <a:xfrm>
            <a:off x="1684697" y="938996"/>
            <a:ext cx="608437" cy="546555"/>
            <a:chOff x="2496443" y="201962"/>
            <a:chExt cx="608437" cy="546555"/>
          </a:xfrm>
        </p:grpSpPr>
        <p:sp>
          <p:nvSpPr>
            <p:cNvPr id="62" name="Стрелка вправо 61"/>
            <p:cNvSpPr/>
            <p:nvPr/>
          </p:nvSpPr>
          <p:spPr>
            <a:xfrm rot="5400000">
              <a:off x="2638842" y="282479"/>
              <a:ext cx="533793" cy="398283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496443" y="201962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3</a:t>
              </a:r>
              <a:endParaRPr lang="ru-RU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1828725" y="15184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М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875212" y="192275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838343" y="2327070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871204" y="2731382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В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875212" y="313569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38343" y="3540006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875212" y="3944317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Ь</a:t>
            </a:r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583" y="2573205"/>
            <a:ext cx="5062350" cy="3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22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едвед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52" grpId="0" animBg="1"/>
      <p:bldP spid="55" grpId="0" animBg="1"/>
      <p:bldP spid="60" grpId="0"/>
      <p:bldP spid="61" grpId="0"/>
      <p:bldP spid="65" grpId="0"/>
      <p:bldP spid="67" grpId="0"/>
      <p:bldP spid="68" grpId="0"/>
      <p:bldP spid="69" grpId="0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Группа 46"/>
          <p:cNvGrpSpPr/>
          <p:nvPr/>
        </p:nvGrpSpPr>
        <p:grpSpPr>
          <a:xfrm>
            <a:off x="666451" y="751536"/>
            <a:ext cx="4097951" cy="5710575"/>
            <a:chOff x="2127868" y="78904"/>
            <a:chExt cx="4313975" cy="639637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3854286" y="789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4284560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4716608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148064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84560" y="5361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4560" y="9933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28456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558733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9019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421647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85310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127868" y="14505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4716608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14806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421647" y="9933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3422238" y="18907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422238" y="28051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422238" y="32623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3422238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6009795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284362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715720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514707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5578436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853596" y="23479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42223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2128459" y="37195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558733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2990781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2559029" y="32623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2558733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2558733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42400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342156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385327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428498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471669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990443" y="4646479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5580112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142400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6" name="Группа 45"/>
            <p:cNvGrpSpPr/>
            <p:nvPr/>
          </p:nvGrpSpPr>
          <p:grpSpPr>
            <a:xfrm>
              <a:off x="5142400" y="5103679"/>
              <a:ext cx="432048" cy="1371600"/>
              <a:chOff x="5241875" y="5057222"/>
              <a:chExt cx="432048" cy="1371600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5241875" y="50572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5241875" y="55144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5241875" y="59716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2293134" y="722215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79346" y="722215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71982" y="72221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09496" y="722215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Н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149436" y="578976"/>
            <a:ext cx="4473356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чудо! Вот так чудо!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Сверху блюдо, снизу блюдо!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 чудо по дороге,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 торчит да ноги.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Управляющая кнопка: далее 54">
            <a:hlinkClick r:id="rId3" action="ppaction://hlinksldjump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2665720" y="1140169"/>
            <a:ext cx="51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И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06597" y="1558123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06597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828725" y="15184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М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871204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838343" y="2327070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871204" y="2731382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В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875212" y="313569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38343" y="3540006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875212" y="3944317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Ь</a:t>
            </a:r>
          </a:p>
        </p:txBody>
      </p:sp>
      <p:grpSp>
        <p:nvGrpSpPr>
          <p:cNvPr id="71" name="Группа 70"/>
          <p:cNvGrpSpPr/>
          <p:nvPr/>
        </p:nvGrpSpPr>
        <p:grpSpPr>
          <a:xfrm>
            <a:off x="171675" y="1791411"/>
            <a:ext cx="486049" cy="604419"/>
            <a:chOff x="1666414" y="555297"/>
            <a:chExt cx="558737" cy="604419"/>
          </a:xfrm>
        </p:grpSpPr>
        <p:sp>
          <p:nvSpPr>
            <p:cNvPr id="72" name="Стрелка вправо 71"/>
            <p:cNvSpPr/>
            <p:nvPr/>
          </p:nvSpPr>
          <p:spPr>
            <a:xfrm>
              <a:off x="1691358" y="761433"/>
              <a:ext cx="533793" cy="398283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666414" y="555297"/>
              <a:ext cx="389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002060"/>
                  </a:solidFill>
                  <a:latin typeface="Arial Black" panose="020B0A04020102020204" pitchFamily="34" charset="0"/>
                </a:rPr>
                <a:t>4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599506" y="1990238"/>
            <a:ext cx="47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Ч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47727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470300" y="1990238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02622" y="1990238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П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122750" y="1990238"/>
            <a:ext cx="447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Х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542115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260" y="4393766"/>
            <a:ext cx="3456384" cy="1687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9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черепах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52" grpId="0" animBg="1"/>
      <p:bldP spid="55" grpId="0" animBg="1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Рисунок 5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738" y="1958022"/>
            <a:ext cx="4905930" cy="3679447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7" name="Группа 46"/>
          <p:cNvGrpSpPr/>
          <p:nvPr/>
        </p:nvGrpSpPr>
        <p:grpSpPr>
          <a:xfrm>
            <a:off x="666451" y="751536"/>
            <a:ext cx="4097951" cy="5710575"/>
            <a:chOff x="2127868" y="78904"/>
            <a:chExt cx="4313975" cy="639637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3854286" y="789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4284560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4716608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148064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84560" y="5361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4560" y="9933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28456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558733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9019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421647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85310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127868" y="14505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4716608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14806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421647" y="9933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3422238" y="18907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422238" y="28051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422238" y="32623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3422238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6009795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284362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715720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514707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5578436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853596" y="23479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42223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2128459" y="37195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558733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2990781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2559029" y="32623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2558733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2558733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42400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342156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385327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428498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471669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990443" y="4646479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5580112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142400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6" name="Группа 45"/>
            <p:cNvGrpSpPr/>
            <p:nvPr/>
          </p:nvGrpSpPr>
          <p:grpSpPr>
            <a:xfrm>
              <a:off x="5142400" y="5103679"/>
              <a:ext cx="432048" cy="1371600"/>
              <a:chOff x="5241875" y="5057222"/>
              <a:chExt cx="432048" cy="1371600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5241875" y="50572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5241875" y="55144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5241875" y="59716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2293134" y="722215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79346" y="722215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71982" y="72221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09496" y="722215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Н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156493" y="578976"/>
            <a:ext cx="4303939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Зверь я горбатый,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нравлюсь ребятам.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Управляющая кнопка: далее 54">
            <a:hlinkClick r:id="rId4" action="ppaction://hlinksldjump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2665720" y="1140169"/>
            <a:ext cx="51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И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06597" y="1558123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06597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828725" y="15184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М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871204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838343" y="2327070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871204" y="2765024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В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875212" y="313569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38343" y="3540006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875212" y="3944317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Ь</a:t>
            </a:r>
          </a:p>
        </p:txBody>
      </p:sp>
      <p:grpSp>
        <p:nvGrpSpPr>
          <p:cNvPr id="71" name="Группа 70"/>
          <p:cNvGrpSpPr/>
          <p:nvPr/>
        </p:nvGrpSpPr>
        <p:grpSpPr>
          <a:xfrm>
            <a:off x="1390808" y="2588680"/>
            <a:ext cx="486049" cy="604419"/>
            <a:chOff x="1666414" y="555297"/>
            <a:chExt cx="558737" cy="604419"/>
          </a:xfrm>
        </p:grpSpPr>
        <p:sp>
          <p:nvSpPr>
            <p:cNvPr id="72" name="Стрелка вправо 71"/>
            <p:cNvSpPr/>
            <p:nvPr/>
          </p:nvSpPr>
          <p:spPr>
            <a:xfrm>
              <a:off x="1691358" y="761433"/>
              <a:ext cx="533793" cy="398283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666414" y="555297"/>
              <a:ext cx="389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5</a:t>
              </a:r>
              <a:endParaRPr lang="ru-RU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599506" y="1990238"/>
            <a:ext cx="47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Ч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47727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470300" y="1990238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02622" y="1990238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П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122750" y="1990238"/>
            <a:ext cx="447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Х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542115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264273" y="276502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649326" y="2765024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163810" y="2765024"/>
            <a:ext cx="439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Б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526867" y="2765024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884624" y="276502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Ю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296943" y="2765024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</p:spTree>
    <p:extLst>
      <p:ext uri="{BB962C8B-B14F-4D97-AF65-F5344CB8AC3E}">
        <p14:creationId xmlns:p14="http://schemas.microsoft.com/office/powerpoint/2010/main" val="1569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блю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52" grpId="0" animBg="1"/>
      <p:bldP spid="55" grpId="0" animBg="1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Группа 46"/>
          <p:cNvGrpSpPr/>
          <p:nvPr/>
        </p:nvGrpSpPr>
        <p:grpSpPr>
          <a:xfrm>
            <a:off x="666451" y="751536"/>
            <a:ext cx="4097951" cy="5710575"/>
            <a:chOff x="2127868" y="78904"/>
            <a:chExt cx="4313975" cy="639637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3854286" y="789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4284560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4716608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148064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84560" y="5361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4560" y="9933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28456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558733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9019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421647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85310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127868" y="14505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4716608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14806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421647" y="9933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3422238" y="18907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422238" y="28051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422238" y="32623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3422238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6009795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284362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715720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514707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5578436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853596" y="23479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42223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2128459" y="37195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558733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2990781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2559029" y="32623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2558733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2558733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42400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342156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385327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428498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471669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990443" y="4646479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5580112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142400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6" name="Группа 45"/>
            <p:cNvGrpSpPr/>
            <p:nvPr/>
          </p:nvGrpSpPr>
          <p:grpSpPr>
            <a:xfrm>
              <a:off x="5142400" y="5103679"/>
              <a:ext cx="432048" cy="1371600"/>
              <a:chOff x="5241875" y="5057222"/>
              <a:chExt cx="432048" cy="1371600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5241875" y="50572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5241875" y="55144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5241875" y="59716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2293134" y="722215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79346" y="722215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71982" y="72221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09496" y="722215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Н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149436" y="578976"/>
            <a:ext cx="4310996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зимой холодной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 злой, голодный?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Управляющая кнопка: далее 54">
            <a:hlinkClick r:id="rId3" action="ppaction://hlinksldjump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2665720" y="1140169"/>
            <a:ext cx="51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И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06597" y="1558123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06597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828725" y="15184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М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871204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838343" y="2327070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871204" y="2765024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В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875212" y="313569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38343" y="3540006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875212" y="3944317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Ь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99506" y="1990238"/>
            <a:ext cx="47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Ч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47727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470300" y="1990238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02622" y="1990238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П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122750" y="1990238"/>
            <a:ext cx="447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Х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542115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264273" y="276502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649326" y="2765024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163810" y="2765024"/>
            <a:ext cx="439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Б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526867" y="2765024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884624" y="276502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Ю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296943" y="2765024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grpSp>
        <p:nvGrpSpPr>
          <p:cNvPr id="86" name="Группа 85"/>
          <p:cNvGrpSpPr/>
          <p:nvPr/>
        </p:nvGrpSpPr>
        <p:grpSpPr>
          <a:xfrm>
            <a:off x="861863" y="3014966"/>
            <a:ext cx="608437" cy="546555"/>
            <a:chOff x="2496443" y="201962"/>
            <a:chExt cx="608437" cy="546555"/>
          </a:xfrm>
        </p:grpSpPr>
        <p:sp>
          <p:nvSpPr>
            <p:cNvPr id="87" name="Стрелка вправо 86"/>
            <p:cNvSpPr/>
            <p:nvPr/>
          </p:nvSpPr>
          <p:spPr>
            <a:xfrm rot="5400000">
              <a:off x="2638842" y="282479"/>
              <a:ext cx="533793" cy="398283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496443" y="201962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002060"/>
                  </a:solidFill>
                  <a:latin typeface="Arial Black" panose="020B0A04020102020204" pitchFamily="34" charset="0"/>
                </a:rPr>
                <a:t>6</a:t>
              </a: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058057" y="3536136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В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032409" y="3948047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042829" y="4359958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022791" y="4771869"/>
            <a:ext cx="529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К</a:t>
            </a:r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061" y="3107239"/>
            <a:ext cx="3456385" cy="302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76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л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52" grpId="0" animBg="1"/>
      <p:bldP spid="55" grpId="0" animBg="1"/>
      <p:bldP spid="89" grpId="0"/>
      <p:bldP spid="90" grpId="0"/>
      <p:bldP spid="91" grpId="0"/>
      <p:bldP spid="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Группа 46"/>
          <p:cNvGrpSpPr/>
          <p:nvPr/>
        </p:nvGrpSpPr>
        <p:grpSpPr>
          <a:xfrm>
            <a:off x="666451" y="751536"/>
            <a:ext cx="4097951" cy="5710575"/>
            <a:chOff x="2127868" y="78904"/>
            <a:chExt cx="4313975" cy="639637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3854286" y="789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4284560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4716608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148064" y="789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84560" y="5361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4560" y="9933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28456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558733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90190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421647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85310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127868" y="14505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4716608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148064" y="1450504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421647" y="993304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3422238" y="18907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422238" y="28051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422238" y="32623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3422238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6009795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284362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715720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514707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5578436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853596" y="23479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422238" y="23479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2128459" y="37195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558733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2990781" y="3719543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2559029" y="3262343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2558733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2558733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42400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342156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385327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428498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4716691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2990443" y="4646479"/>
              <a:ext cx="431456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5580112" y="46464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142400" y="4189279"/>
              <a:ext cx="432048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6" name="Группа 45"/>
            <p:cNvGrpSpPr/>
            <p:nvPr/>
          </p:nvGrpSpPr>
          <p:grpSpPr>
            <a:xfrm>
              <a:off x="5142400" y="5103679"/>
              <a:ext cx="432048" cy="1371600"/>
              <a:chOff x="5241875" y="5057222"/>
              <a:chExt cx="432048" cy="1371600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5241875" y="50572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5241875" y="55144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5241875" y="5971622"/>
                <a:ext cx="432048" cy="4572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2293134" y="722215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79346" y="722215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71982" y="72221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09496" y="722215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Н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296943" y="578976"/>
            <a:ext cx="4228261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 копытами касаясь,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 по лесу красавец,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 смело и легко,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Рога раскинув широко.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Управляющая кнопка: далее 54">
            <a:hlinkClick r:id="rId4" action="ppaction://hlinksldjump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2665720" y="1140169"/>
            <a:ext cx="51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И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06597" y="1558123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06597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828725" y="15184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М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871204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838343" y="2327070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871204" y="2765024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В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875212" y="313569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38343" y="3540006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875212" y="3959973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Ь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99506" y="1990238"/>
            <a:ext cx="47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Ч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47727" y="1990238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470300" y="1990238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02622" y="1990238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П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122750" y="1990238"/>
            <a:ext cx="447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Х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542115" y="1990238"/>
            <a:ext cx="41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А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264273" y="2765024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Е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649326" y="2765024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Р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163810" y="2765024"/>
            <a:ext cx="439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Б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526867" y="2765024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884624" y="276502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Ю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296943" y="2765024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Д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058057" y="3536136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В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041065" y="3959973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О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042829" y="4359958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022791" y="4771869"/>
            <a:ext cx="529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К</a:t>
            </a:r>
          </a:p>
        </p:txBody>
      </p:sp>
      <p:grpSp>
        <p:nvGrpSpPr>
          <p:cNvPr id="93" name="Группа 92"/>
          <p:cNvGrpSpPr/>
          <p:nvPr/>
        </p:nvGrpSpPr>
        <p:grpSpPr>
          <a:xfrm>
            <a:off x="180963" y="3797746"/>
            <a:ext cx="486049" cy="604419"/>
            <a:chOff x="1666414" y="555297"/>
            <a:chExt cx="558737" cy="604419"/>
          </a:xfrm>
        </p:grpSpPr>
        <p:sp>
          <p:nvSpPr>
            <p:cNvPr id="94" name="Стрелка вправо 93"/>
            <p:cNvSpPr/>
            <p:nvPr/>
          </p:nvSpPr>
          <p:spPr>
            <a:xfrm>
              <a:off x="1691358" y="761433"/>
              <a:ext cx="533793" cy="398283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666414" y="555297"/>
              <a:ext cx="389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7</a:t>
              </a:r>
              <a:endParaRPr lang="ru-RU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607161" y="3959973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Segoe Print" panose="02000600000000000000" pitchFamily="2" charset="0"/>
              </a:rPr>
              <a:t>Л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495809" y="3959973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</a:t>
            </a:r>
            <a:endParaRPr lang="ru-RU" sz="2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71434" y="2164763"/>
            <a:ext cx="4211962" cy="443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3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ло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52" grpId="0" animBg="1"/>
      <p:bldP spid="55" grpId="0" animBg="1"/>
      <p:bldP spid="96" grpId="0"/>
      <p:bldP spid="9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528</Words>
  <Application>Microsoft Office PowerPoint</Application>
  <PresentationFormat>Экран (4:3)</PresentationFormat>
  <Paragraphs>281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Загадки про животных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24</cp:revision>
  <dcterms:created xsi:type="dcterms:W3CDTF">2015-01-05T08:23:58Z</dcterms:created>
  <dcterms:modified xsi:type="dcterms:W3CDTF">2015-01-11T08:11:56Z</dcterms:modified>
</cp:coreProperties>
</file>